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60" r:id="rId2"/>
  </p:sldMasterIdLst>
  <p:sldIdLst>
    <p:sldId id="259" r:id="rId3"/>
    <p:sldId id="258" r:id="rId4"/>
    <p:sldId id="257" r:id="rId5"/>
    <p:sldId id="260" r:id="rId6"/>
    <p:sldId id="256" r:id="rId7"/>
    <p:sldId id="262" r:id="rId8"/>
    <p:sldId id="263" r:id="rId9"/>
  </p:sldIdLst>
  <p:sldSz cx="12192000" cy="6858000"/>
  <p:notesSz cx="6858000" cy="9144000"/>
  <p:defaultTextStyle>
    <a:defPPr>
      <a:defRPr lang="en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C5591D3-2038-42A8-AD6A-792403603AB7}" v="2" dt="2026-10-07T08:16:39.31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962"/>
    <p:restoredTop sz="94616"/>
  </p:normalViewPr>
  <p:slideViewPr>
    <p:cSldViewPr snapToGrid="0">
      <p:cViewPr varScale="1">
        <p:scale>
          <a:sx n="74" d="100"/>
          <a:sy n="74" d="100"/>
        </p:scale>
        <p:origin x="1315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tableStyles" Target="tableStyles.xml"/><Relationship Id="rId18" Type="http://schemas.openxmlformats.org/officeDocument/2006/relationships/customXml" Target="../customXml/item3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theme" Target="theme/theme1.xml"/><Relationship Id="rId17" Type="http://schemas.openxmlformats.org/officeDocument/2006/relationships/customXml" Target="../customXml/item2.xml"/><Relationship Id="rId2" Type="http://schemas.openxmlformats.org/officeDocument/2006/relationships/slideMaster" Target="slideMasters/slideMaster2.xml"/><Relationship Id="rId16" Type="http://schemas.openxmlformats.org/officeDocument/2006/relationships/customXml" Target="../customXml/item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microsoft.com/office/2015/10/relationships/revisionInfo" Target="revisionInfo.xml"/><Relationship Id="rId10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ikael Ulmanen" userId="598f51bb5357b6d3" providerId="LiveId" clId="{EF3F64C0-2744-49AA-82E6-1DC6C98E53F0}"/>
    <pc:docChg chg="undo custSel modSld sldOrd">
      <pc:chgData name="Mikael Ulmanen" userId="598f51bb5357b6d3" providerId="LiveId" clId="{EF3F64C0-2744-49AA-82E6-1DC6C98E53F0}" dt="2026-10-07T15:04:14.597" v="421" actId="20577"/>
      <pc:docMkLst>
        <pc:docMk/>
      </pc:docMkLst>
      <pc:sldChg chg="modSp mod">
        <pc:chgData name="Mikael Ulmanen" userId="598f51bb5357b6d3" providerId="LiveId" clId="{EF3F64C0-2744-49AA-82E6-1DC6C98E53F0}" dt="2026-10-07T15:03:18.511" v="393" actId="20577"/>
        <pc:sldMkLst>
          <pc:docMk/>
          <pc:sldMk cId="915294782" sldId="257"/>
        </pc:sldMkLst>
        <pc:spChg chg="mod">
          <ac:chgData name="Mikael Ulmanen" userId="598f51bb5357b6d3" providerId="LiveId" clId="{EF3F64C0-2744-49AA-82E6-1DC6C98E53F0}" dt="2026-10-07T15:03:18.511" v="393" actId="20577"/>
          <ac:spMkLst>
            <pc:docMk/>
            <pc:sldMk cId="915294782" sldId="257"/>
            <ac:spMk id="3" creationId="{9D96E571-AD0E-2125-ABAD-C0DFBF863CC8}"/>
          </ac:spMkLst>
        </pc:spChg>
      </pc:sldChg>
      <pc:sldChg chg="ord">
        <pc:chgData name="Mikael Ulmanen" userId="598f51bb5357b6d3" providerId="LiveId" clId="{EF3F64C0-2744-49AA-82E6-1DC6C98E53F0}" dt="2026-10-07T12:33:14.179" v="375"/>
        <pc:sldMkLst>
          <pc:docMk/>
          <pc:sldMk cId="4155278845" sldId="258"/>
        </pc:sldMkLst>
      </pc:sldChg>
      <pc:sldChg chg="addSp delSp modSp mod">
        <pc:chgData name="Mikael Ulmanen" userId="598f51bb5357b6d3" providerId="LiveId" clId="{EF3F64C0-2744-49AA-82E6-1DC6C98E53F0}" dt="2026-10-07T08:18:16.240" v="373" actId="1076"/>
        <pc:sldMkLst>
          <pc:docMk/>
          <pc:sldMk cId="3651108842" sldId="259"/>
        </pc:sldMkLst>
        <pc:picChg chg="add mod">
          <ac:chgData name="Mikael Ulmanen" userId="598f51bb5357b6d3" providerId="LiveId" clId="{EF3F64C0-2744-49AA-82E6-1DC6C98E53F0}" dt="2026-10-07T08:16:39.319" v="363"/>
          <ac:picMkLst>
            <pc:docMk/>
            <pc:sldMk cId="3651108842" sldId="259"/>
            <ac:picMk id="4" creationId="{F531FB0F-4BFA-7EB1-A7C5-CA2857AC8FCD}"/>
          </ac:picMkLst>
        </pc:picChg>
        <pc:picChg chg="add mod">
          <ac:chgData name="Mikael Ulmanen" userId="598f51bb5357b6d3" providerId="LiveId" clId="{EF3F64C0-2744-49AA-82E6-1DC6C98E53F0}" dt="2026-10-07T08:18:16.240" v="373" actId="1076"/>
          <ac:picMkLst>
            <pc:docMk/>
            <pc:sldMk cId="3651108842" sldId="259"/>
            <ac:picMk id="6" creationId="{664D9D07-B42D-0A51-DB52-D534D4F03E9F}"/>
          </ac:picMkLst>
        </pc:picChg>
        <pc:picChg chg="add del">
          <ac:chgData name="Mikael Ulmanen" userId="598f51bb5357b6d3" providerId="LiveId" clId="{EF3F64C0-2744-49AA-82E6-1DC6C98E53F0}" dt="2026-10-07T08:17:36.151" v="365" actId="478"/>
          <ac:picMkLst>
            <pc:docMk/>
            <pc:sldMk cId="3651108842" sldId="259"/>
            <ac:picMk id="7" creationId="{DBB7FDCC-2D2C-8D2B-EE54-C86C981585BC}"/>
          </ac:picMkLst>
        </pc:picChg>
      </pc:sldChg>
      <pc:sldChg chg="modSp mod">
        <pc:chgData name="Mikael Ulmanen" userId="598f51bb5357b6d3" providerId="LiveId" clId="{EF3F64C0-2744-49AA-82E6-1DC6C98E53F0}" dt="2026-10-07T15:04:14.597" v="421" actId="20577"/>
        <pc:sldMkLst>
          <pc:docMk/>
          <pc:sldMk cId="2851809357" sldId="263"/>
        </pc:sldMkLst>
        <pc:spChg chg="mod">
          <ac:chgData name="Mikael Ulmanen" userId="598f51bb5357b6d3" providerId="LiveId" clId="{EF3F64C0-2744-49AA-82E6-1DC6C98E53F0}" dt="2026-10-07T15:04:14.597" v="421" actId="20577"/>
          <ac:spMkLst>
            <pc:docMk/>
            <pc:sldMk cId="2851809357" sldId="263"/>
            <ac:spMk id="2" creationId="{AF8C023A-5CF5-F3B1-709F-5A2C5A0418CC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E9D547-77DD-0A0F-FFA6-6AFC79136F1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da-DK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E93143E-23B7-B7A1-BDD7-CEE1C8A8854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7002148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17F366-FE54-D743-0AE0-3443811091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9293772" cy="1325563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da-DK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B2B16D-652F-9B60-1D7A-A5D5C510B65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da-DK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E125E98-7B77-0B58-0DC4-69DCE6C602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9ADA4C-4A6D-EF41-A4EC-39762B317CE8}" type="datetimeFigureOut">
              <a:rPr lang="da-DK" smtClean="0"/>
              <a:t>07-10-2026</a:t>
            </a:fld>
            <a:endParaRPr lang="da-DK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502F713-9DF7-D86A-7DEB-44675604C8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da-DK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6B21B01-EFD7-2D96-943A-C28BD6C7C6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2527CC-BFDF-5D41-8674-30E1B146615C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3325394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3FFDA1-12EB-0616-8B61-32D3932EB4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da-DK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1D4514B-928D-443E-41FC-CA074CFC835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6C8FB0B-3CD8-4156-BFC0-7A988834CC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9ADA4C-4A6D-EF41-A4EC-39762B317CE8}" type="datetimeFigureOut">
              <a:rPr lang="da-DK" smtClean="0"/>
              <a:t>07-10-2026</a:t>
            </a:fld>
            <a:endParaRPr lang="da-DK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4ED941-CC98-053D-D4EF-9E34095254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da-DK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4FA2970-A203-892A-6596-1AF3DE6AA4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2527CC-BFDF-5D41-8674-30E1B146615C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2544628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323A5E-7A63-DC8A-C172-B1B33CF44C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9293772" cy="1325563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da-DK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653C24F-AEEC-B43C-7FD9-5B701EEAD0A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da-DK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7C1C793-5A00-67A1-BBF5-0A2D8DE0100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da-DK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AE8F08C-0C40-63B3-834C-0CF79DC2EF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9ADA4C-4A6D-EF41-A4EC-39762B317CE8}" type="datetimeFigureOut">
              <a:rPr lang="da-DK" smtClean="0"/>
              <a:t>07-10-2026</a:t>
            </a:fld>
            <a:endParaRPr lang="da-DK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63DD3E1-6849-8333-6921-993D77971E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da-DK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5C06C6E-EEE2-D098-29BD-1E78543743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2527CC-BFDF-5D41-8674-30E1B146615C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2452323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F93D61-0470-10BF-92B9-7A6F09E011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da-DK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B105880-6F06-5DAC-BD51-8A53272C2C8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E44A164-0FA5-E0D0-AD6C-D91CDD3F879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da-DK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6298FC7-56E9-206F-4121-F83A65F7CEE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F04B47A-55C4-2AA1-4870-B4AEB709AB0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da-DK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58B645F-DD32-AFD7-F2A6-30E7506DD5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9ADA4C-4A6D-EF41-A4EC-39762B317CE8}" type="datetimeFigureOut">
              <a:rPr lang="da-DK" smtClean="0"/>
              <a:t>07-10-2026</a:t>
            </a:fld>
            <a:endParaRPr lang="da-DK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E4685CD-F128-68A0-FFD9-9381B86A06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da-DK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485C346-6137-3350-FF35-5F65DB7E51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2527CC-BFDF-5D41-8674-30E1B146615C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4292236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285F60-8C42-DC44-305B-A2CE0090CB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9293772" cy="1325563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da-DK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47E798D-C969-A481-1AC1-3217CB2495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9ADA4C-4A6D-EF41-A4EC-39762B317CE8}" type="datetimeFigureOut">
              <a:rPr lang="da-DK" smtClean="0"/>
              <a:t>07-10-2026</a:t>
            </a:fld>
            <a:endParaRPr lang="da-DK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1A5F8D7-678F-C58F-64AA-0970FDE077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da-DK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8E5E396-AB32-A56E-BE99-450C8AC8D8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2527CC-BFDF-5D41-8674-30E1B146615C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376312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3202911-5204-8D88-4BBB-6EE13EFA0C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9ADA4C-4A6D-EF41-A4EC-39762B317CE8}" type="datetimeFigureOut">
              <a:rPr lang="da-DK" smtClean="0"/>
              <a:t>07-10-2026</a:t>
            </a:fld>
            <a:endParaRPr lang="da-DK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B333E02-0690-36D2-EA27-C7D8797D6B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20921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da-DK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F607057-8C88-CAFF-27F2-A72BEF055C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2527CC-BFDF-5D41-8674-30E1B146615C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6177755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E1C78E-ED54-75CA-1B6D-161B456C15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da-DK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E4B87D-5834-FBCB-E26E-7790EFB5D8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da-DK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B6DCD27-D9D1-E3C8-D446-BFC89906A2A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C790E9D-22F1-49F3-1460-AE493C6571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9ADA4C-4A6D-EF41-A4EC-39762B317CE8}" type="datetimeFigureOut">
              <a:rPr lang="da-DK" smtClean="0"/>
              <a:t>07-10-2026</a:t>
            </a:fld>
            <a:endParaRPr lang="da-DK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E0FF37E-A878-BB41-BA79-EACDEB51C4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da-DK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B64990F-8552-DA51-F463-87DE5EE11C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2527CC-BFDF-5D41-8674-30E1B146615C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8570465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7A72B4-61F8-1C90-EC2D-66DE9004C0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da-DK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5AA70F1-D828-F637-A3EA-F77AD0FA5AE9}"/>
              </a:ext>
            </a:extLst>
          </p:cNvPr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7A05353-4904-204B-6DB9-AFC493E783D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04EAA9B-85E2-79F5-64DD-5FC2AC0E04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9ADA4C-4A6D-EF41-A4EC-39762B317CE8}" type="datetimeFigureOut">
              <a:rPr lang="da-DK" smtClean="0"/>
              <a:t>07-10-2026</a:t>
            </a:fld>
            <a:endParaRPr lang="da-DK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D03F4C2-379B-6803-A880-815EA83A36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da-DK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86A0C8E-749F-B5C8-1622-E2D7712626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2527CC-BFDF-5D41-8674-30E1B146615C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639399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66BF62-8816-4D6F-77B1-ADEEC3CE75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9293772" cy="1325563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da-DK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8868A91-8F8E-C551-AC9B-D7A69727025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da-DK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3D38232-D1A0-D066-8E46-5E1D86383E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9ADA4C-4A6D-EF41-A4EC-39762B317CE8}" type="datetimeFigureOut">
              <a:rPr lang="da-DK" smtClean="0"/>
              <a:t>07-10-2026</a:t>
            </a:fld>
            <a:endParaRPr lang="da-DK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C399ED6-29E6-F522-F965-D668AC8382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da-DK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1A2F79-B3A0-D3C2-5A00-742FF61354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2527CC-BFDF-5D41-8674-30E1B146615C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7965347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6B9D054-1A24-0B05-B136-596C566FEDA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GB"/>
              <a:t>Click to edit Master title style</a:t>
            </a:r>
            <a:endParaRPr lang="da-DK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0A15288-196F-D3E7-9917-2CCB7883A81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da-DK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E2A04A6-111D-EE54-CF47-2566BE736E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9ADA4C-4A6D-EF41-A4EC-39762B317CE8}" type="datetimeFigureOut">
              <a:rPr lang="da-DK" smtClean="0"/>
              <a:t>07-10-2026</a:t>
            </a:fld>
            <a:endParaRPr lang="da-DK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0174C16-5BAA-2323-3B25-7D1AB3E009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da-DK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F91309B-0C25-646B-FE4F-3A4AE425A5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2527CC-BFDF-5D41-8674-30E1B146615C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26258262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E9D547-77DD-0A0F-FFA6-6AFC79136F1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0367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 dirty="0"/>
              <a:t>Click to edit Master title style</a:t>
            </a:r>
            <a:endParaRPr lang="da-DK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E93143E-23B7-B7A1-BDD7-CEE1C8A8854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635191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Click to edit Master subtitle style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8189241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sv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CD72A33-CE66-E3B3-8338-BD11CBD9350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19680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da-DK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FC729C7-4E31-E7D4-FA94-87D4B62BB70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20921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C9ADA4C-4A6D-EF41-A4EC-39762B317CE8}" type="datetimeFigureOut">
              <a:rPr lang="da-DK" smtClean="0"/>
              <a:t>07-10-2026</a:t>
            </a:fld>
            <a:endParaRPr lang="da-DK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C15F872-6ED9-3D74-C36D-712CC8C8E0C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20921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D2527CC-BFDF-5D41-8674-30E1B146615C}" type="slidenum">
              <a:rPr lang="da-DK" smtClean="0"/>
              <a:t>‹nr.›</a:t>
            </a:fld>
            <a:endParaRPr lang="da-DK"/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1E9C74A5-1D4C-D873-FCFF-ECBE90F1D053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-73572" y="6583373"/>
            <a:ext cx="12339144" cy="27462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B2EDD0A7-FE2E-669B-A39C-FF2954415A75}"/>
              </a:ext>
            </a:extLst>
          </p:cNvPr>
          <p:cNvPicPr>
            <a:picLocks noChangeAspect="1"/>
          </p:cNvPicPr>
          <p:nvPr userDrawn="1"/>
        </p:nvPicPr>
        <p:blipFill>
          <a:blip r:embed="rId14"/>
          <a:stretch>
            <a:fillRect/>
          </a:stretch>
        </p:blipFill>
        <p:spPr>
          <a:xfrm>
            <a:off x="10355755" y="274628"/>
            <a:ext cx="1343835" cy="1261679"/>
          </a:xfrm>
          <a:prstGeom prst="rect">
            <a:avLst/>
          </a:prstGeom>
        </p:spPr>
      </p:pic>
      <p:sp>
        <p:nvSpPr>
          <p:cNvPr id="11" name="Title Placeholder 10">
            <a:extLst>
              <a:ext uri="{FF2B5EF4-FFF2-40B4-BE49-F238E27FC236}">
                <a16:creationId xmlns:a16="http://schemas.microsoft.com/office/drawing/2014/main" id="{4664421F-D747-D756-4834-CE46FFCFB5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da-DK"/>
          </a:p>
        </p:txBody>
      </p:sp>
      <p:sp>
        <p:nvSpPr>
          <p:cNvPr id="13" name="Footer Placeholder 12">
            <a:extLst>
              <a:ext uri="{FF2B5EF4-FFF2-40B4-BE49-F238E27FC236}">
                <a16:creationId xmlns:a16="http://schemas.microsoft.com/office/drawing/2014/main" id="{DA390237-E7D3-2C23-D75E-E29AD298859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20921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4251967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CD72A33-CE66-E3B3-8338-BD11CBD9350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19680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da-DK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FC729C7-4E31-E7D4-FA94-87D4B62BB70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20921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C9ADA4C-4A6D-EF41-A4EC-39762B317CE8}" type="datetimeFigureOut">
              <a:rPr lang="da-DK" smtClean="0"/>
              <a:t>07-10-2026</a:t>
            </a:fld>
            <a:endParaRPr lang="da-DK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C15F872-6ED9-3D74-C36D-712CC8C8E0C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20921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D2527CC-BFDF-5D41-8674-30E1B146615C}" type="slidenum">
              <a:rPr lang="da-DK" smtClean="0"/>
              <a:t>‹nr.›</a:t>
            </a:fld>
            <a:endParaRPr lang="da-DK"/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1E9C74A5-1D4C-D873-FCFF-ECBE90F1D053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-73572" y="6583373"/>
            <a:ext cx="12339144" cy="274628"/>
          </a:xfrm>
          <a:prstGeom prst="rect">
            <a:avLst/>
          </a:prstGeom>
        </p:spPr>
      </p:pic>
      <p:sp>
        <p:nvSpPr>
          <p:cNvPr id="11" name="Title Placeholder 10">
            <a:extLst>
              <a:ext uri="{FF2B5EF4-FFF2-40B4-BE49-F238E27FC236}">
                <a16:creationId xmlns:a16="http://schemas.microsoft.com/office/drawing/2014/main" id="{4664421F-D747-D756-4834-CE46FFCFB5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da-DK"/>
          </a:p>
        </p:txBody>
      </p:sp>
      <p:sp>
        <p:nvSpPr>
          <p:cNvPr id="13" name="Footer Placeholder 12">
            <a:extLst>
              <a:ext uri="{FF2B5EF4-FFF2-40B4-BE49-F238E27FC236}">
                <a16:creationId xmlns:a16="http://schemas.microsoft.com/office/drawing/2014/main" id="{DA390237-E7D3-2C23-D75E-E29AD298859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20921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2941083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sv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phic 8">
            <a:extLst>
              <a:ext uri="{FF2B5EF4-FFF2-40B4-BE49-F238E27FC236}">
                <a16:creationId xmlns:a16="http://schemas.microsoft.com/office/drawing/2014/main" id="{F4DE1DA9-40D8-5E0A-0975-C08B742B2461}"/>
              </a:ext>
            </a:extLst>
          </p:cNvPr>
          <p:cNvPicPr>
            <a:picLocks noChangeAspect="1"/>
          </p:cNvPicPr>
          <p:nvPr/>
        </p:nvPicPr>
        <p:blipFill>
          <a:blip>
            <a:alphaModFix amt="17000"/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0" y="0"/>
            <a:ext cx="12192000" cy="6764868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B9FE9C2-E2C9-3970-5F81-5EC59E212B6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DK" dirty="0"/>
              <a:t>Et stærkt ungdomsmiljø</a:t>
            </a:r>
            <a:endParaRPr lang="da-DK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F9BF725-9616-C2C4-0FC7-0692F2B8728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da-DK" dirty="0">
                <a:solidFill>
                  <a:schemeClr val="accent3"/>
                </a:solidFill>
              </a:rPr>
              <a:t>FC Skanderborg Piger</a:t>
            </a:r>
          </a:p>
          <a:p>
            <a:endParaRPr lang="da-DK" dirty="0"/>
          </a:p>
        </p:txBody>
      </p:sp>
      <p:pic>
        <p:nvPicPr>
          <p:cNvPr id="6" name="Billede 5">
            <a:extLst>
              <a:ext uri="{FF2B5EF4-FFF2-40B4-BE49-F238E27FC236}">
                <a16:creationId xmlns:a16="http://schemas.microsoft.com/office/drawing/2014/main" id="{664D9D07-B42D-0A51-DB52-D534D4F03E9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20984" y="977015"/>
            <a:ext cx="4521825" cy="22535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11088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0B20561D-BF19-FDF7-875B-555E94EB02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Medlemsvækst 2019-2025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39BE40C-8610-902D-C4D1-CC378DFB9121}"/>
              </a:ext>
            </a:extLst>
          </p:cNvPr>
          <p:cNvSpPr txBox="1"/>
          <p:nvPr/>
        </p:nvSpPr>
        <p:spPr>
          <a:xfrm>
            <a:off x="838200" y="1290578"/>
            <a:ext cx="344851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2000" dirty="0">
                <a:solidFill>
                  <a:schemeClr val="accent3"/>
                </a:solidFill>
              </a:rPr>
              <a:t>FC Skanderborg Piger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4D6512D7-AD95-75FF-1785-947851E4189F}"/>
              </a:ext>
            </a:extLst>
          </p:cNvPr>
          <p:cNvGrpSpPr/>
          <p:nvPr/>
        </p:nvGrpSpPr>
        <p:grpSpPr>
          <a:xfrm>
            <a:off x="8567802" y="2126293"/>
            <a:ext cx="3344449" cy="1327759"/>
            <a:chOff x="8567802" y="2126293"/>
            <a:chExt cx="3344449" cy="1327759"/>
          </a:xfrm>
        </p:grpSpPr>
        <p:sp>
          <p:nvSpPr>
            <p:cNvPr id="8" name="Rounded Rectangle 7">
              <a:extLst>
                <a:ext uri="{FF2B5EF4-FFF2-40B4-BE49-F238E27FC236}">
                  <a16:creationId xmlns:a16="http://schemas.microsoft.com/office/drawing/2014/main" id="{15162EB0-BECB-A22F-6816-CAF225A29162}"/>
                </a:ext>
              </a:extLst>
            </p:cNvPr>
            <p:cNvSpPr/>
            <p:nvPr/>
          </p:nvSpPr>
          <p:spPr>
            <a:xfrm>
              <a:off x="8567802" y="2126293"/>
              <a:ext cx="3344449" cy="1327759"/>
            </a:xfrm>
            <a:prstGeom prst="round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a-DK"/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F2AAAC9A-37FB-0E8D-A8B7-D60C75EDC1EE}"/>
                </a:ext>
              </a:extLst>
            </p:cNvPr>
            <p:cNvSpPr txBox="1"/>
            <p:nvPr/>
          </p:nvSpPr>
          <p:spPr>
            <a:xfrm>
              <a:off x="8766635" y="2626515"/>
              <a:ext cx="2730674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a-DK" sz="4400" b="1" dirty="0">
                  <a:solidFill>
                    <a:schemeClr val="bg1"/>
                  </a:solidFill>
                </a:rPr>
                <a:t>+ 56,7 %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54703479-5690-FEA5-96AE-BACA6F1B0E88}"/>
                </a:ext>
              </a:extLst>
            </p:cNvPr>
            <p:cNvSpPr txBox="1"/>
            <p:nvPr/>
          </p:nvSpPr>
          <p:spPr>
            <a:xfrm>
              <a:off x="8704005" y="2290720"/>
              <a:ext cx="285593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a-DK" dirty="0">
                  <a:solidFill>
                    <a:schemeClr val="bg1"/>
                  </a:solidFill>
                </a:rPr>
                <a:t>SAMLET MEDLEMSVÆKST</a:t>
              </a: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3F64ADE6-8220-1291-F5C6-3021C6C8DBE1}"/>
              </a:ext>
            </a:extLst>
          </p:cNvPr>
          <p:cNvGrpSpPr/>
          <p:nvPr/>
        </p:nvGrpSpPr>
        <p:grpSpPr>
          <a:xfrm>
            <a:off x="8567802" y="3618479"/>
            <a:ext cx="3344449" cy="1327759"/>
            <a:chOff x="8567802" y="2126293"/>
            <a:chExt cx="3344449" cy="1327759"/>
          </a:xfrm>
        </p:grpSpPr>
        <p:sp>
          <p:nvSpPr>
            <p:cNvPr id="16" name="Rounded Rectangle 15">
              <a:extLst>
                <a:ext uri="{FF2B5EF4-FFF2-40B4-BE49-F238E27FC236}">
                  <a16:creationId xmlns:a16="http://schemas.microsoft.com/office/drawing/2014/main" id="{B44C7905-06B0-0826-E1C5-10999A75B5C0}"/>
                </a:ext>
              </a:extLst>
            </p:cNvPr>
            <p:cNvSpPr/>
            <p:nvPr/>
          </p:nvSpPr>
          <p:spPr>
            <a:xfrm>
              <a:off x="8567802" y="2126293"/>
              <a:ext cx="3344449" cy="1327759"/>
            </a:xfrm>
            <a:prstGeom prst="round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a-DK"/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559BC057-3B12-31B1-2DB2-0170A98DE4BB}"/>
                </a:ext>
              </a:extLst>
            </p:cNvPr>
            <p:cNvSpPr txBox="1"/>
            <p:nvPr/>
          </p:nvSpPr>
          <p:spPr>
            <a:xfrm>
              <a:off x="8766635" y="2626515"/>
              <a:ext cx="2730674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a-DK" sz="4400" b="1" dirty="0">
                  <a:solidFill>
                    <a:schemeClr val="bg1"/>
                  </a:solidFill>
                </a:rPr>
                <a:t>+ 157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A9132983-4E7E-0830-7CC0-78959561ACBB}"/>
                </a:ext>
              </a:extLst>
            </p:cNvPr>
            <p:cNvSpPr txBox="1"/>
            <p:nvPr/>
          </p:nvSpPr>
          <p:spPr>
            <a:xfrm>
              <a:off x="8704005" y="2290720"/>
              <a:ext cx="285593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a-DK" dirty="0">
                  <a:solidFill>
                    <a:schemeClr val="bg1"/>
                  </a:solidFill>
                </a:rPr>
                <a:t>FLERE MEDLEMMER</a:t>
              </a:r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4FDBE03B-555E-0DB1-4D6F-F5D7DD8CD41D}"/>
              </a:ext>
            </a:extLst>
          </p:cNvPr>
          <p:cNvGrpSpPr/>
          <p:nvPr/>
        </p:nvGrpSpPr>
        <p:grpSpPr>
          <a:xfrm>
            <a:off x="838200" y="1952076"/>
            <a:ext cx="7314660" cy="4333249"/>
            <a:chOff x="838200" y="1952076"/>
            <a:chExt cx="7314660" cy="4333249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FD2CAE7F-9421-D9D9-27EF-63C796CDF66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t="9450" r="15740"/>
            <a:stretch>
              <a:fillRect/>
            </a:stretch>
          </p:blipFill>
          <p:spPr>
            <a:xfrm>
              <a:off x="838200" y="1952076"/>
              <a:ext cx="7011091" cy="4333249"/>
            </a:xfrm>
            <a:prstGeom prst="rect">
              <a:avLst/>
            </a:prstGeom>
          </p:spPr>
        </p:pic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410268B7-5522-1164-9684-72041B62F5B3}"/>
                </a:ext>
              </a:extLst>
            </p:cNvPr>
            <p:cNvSpPr/>
            <p:nvPr/>
          </p:nvSpPr>
          <p:spPr>
            <a:xfrm>
              <a:off x="7452986" y="3395956"/>
              <a:ext cx="425885" cy="22252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a-DK"/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0112A225-C543-9183-8A7E-CE57D9DF0341}"/>
                </a:ext>
              </a:extLst>
            </p:cNvPr>
            <p:cNvSpPr/>
            <p:nvPr/>
          </p:nvSpPr>
          <p:spPr>
            <a:xfrm>
              <a:off x="7726975" y="4503421"/>
              <a:ext cx="425885" cy="22252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a-DK"/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C1448F7F-1538-9A8D-419D-4C836B11D35C}"/>
                </a:ext>
              </a:extLst>
            </p:cNvPr>
            <p:cNvSpPr/>
            <p:nvPr/>
          </p:nvSpPr>
          <p:spPr>
            <a:xfrm>
              <a:off x="7599451" y="2660052"/>
              <a:ext cx="425885" cy="39524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a-DK"/>
            </a:p>
          </p:txBody>
        </p:sp>
      </p:grpSp>
    </p:spTree>
    <p:extLst>
      <p:ext uri="{BB962C8B-B14F-4D97-AF65-F5344CB8AC3E}">
        <p14:creationId xmlns:p14="http://schemas.microsoft.com/office/powerpoint/2010/main" val="41552788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5FB944-24F5-BB16-5301-B09F4D5164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DK" dirty="0"/>
              <a:t>Rammer for et stærkt ungdomsmiljø</a:t>
            </a:r>
            <a:endParaRPr lang="da-DK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96E571-AD0E-2125-ABAD-C0DFBF863C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149434"/>
            <a:ext cx="10515600" cy="3872994"/>
          </a:xfrm>
        </p:spPr>
        <p:txBody>
          <a:bodyPr>
            <a:normAutofit fontScale="62500" lnSpcReduction="20000"/>
          </a:bodyPr>
          <a:lstStyle/>
          <a:p>
            <a:pPr marL="0" lvl="0" indent="0">
              <a:buNone/>
            </a:pPr>
            <a:r>
              <a:rPr lang="da-DK" b="1" dirty="0"/>
              <a:t>Eksternt:</a:t>
            </a:r>
          </a:p>
          <a:p>
            <a:r>
              <a:rPr lang="da-DK" dirty="0"/>
              <a:t>Ordentlige og sikre adgangsforhold til anlægget (cykelstier, stoppesteder </a:t>
            </a:r>
            <a:r>
              <a:rPr lang="da-DK" dirty="0" err="1"/>
              <a:t>etc</a:t>
            </a:r>
            <a:r>
              <a:rPr lang="da-DK" dirty="0"/>
              <a:t>)</a:t>
            </a:r>
          </a:p>
          <a:p>
            <a:r>
              <a:rPr lang="da-DK" dirty="0"/>
              <a:t>Gode omklædningsforhold (kun allokeret til piger/kvinder)</a:t>
            </a:r>
          </a:p>
          <a:p>
            <a:r>
              <a:rPr lang="da-DK" dirty="0"/>
              <a:t>Cafeteria/Kantine som kan bruges før/efter træning og kamp (spillere &amp; forældre)</a:t>
            </a:r>
          </a:p>
          <a:p>
            <a:r>
              <a:rPr lang="da-DK" dirty="0"/>
              <a:t>Banefaciliteter </a:t>
            </a:r>
            <a:endParaRPr lang="en-DK" dirty="0"/>
          </a:p>
          <a:p>
            <a:pPr marL="0" lvl="0" indent="0">
              <a:buNone/>
            </a:pPr>
            <a:r>
              <a:rPr lang="da-DK" b="1" dirty="0"/>
              <a:t>Internt:</a:t>
            </a:r>
          </a:p>
          <a:p>
            <a:r>
              <a:rPr lang="da-DK" dirty="0"/>
              <a:t>Omstillingsparate trænere (forskel på, hvordan fodbold prioriteres fra U10-U17)</a:t>
            </a:r>
            <a:endParaRPr lang="en-DK" dirty="0"/>
          </a:p>
          <a:p>
            <a:r>
              <a:rPr lang="da-DK" dirty="0"/>
              <a:t>Et mix unge &amp; voksne i trænerteams</a:t>
            </a:r>
            <a:endParaRPr lang="en-DK" dirty="0"/>
          </a:p>
          <a:p>
            <a:r>
              <a:rPr lang="da-DK" dirty="0"/>
              <a:t>En klar strategi med et italesat og synligt værdisæt </a:t>
            </a:r>
            <a:endParaRPr lang="en-DK" dirty="0"/>
          </a:p>
          <a:p>
            <a:r>
              <a:rPr lang="da-DK" dirty="0"/>
              <a:t>Flere ugentlig træningspas – så der er mulighed for at træne en af gangene for dem der har andre interesser</a:t>
            </a:r>
            <a:endParaRPr lang="en-DK" dirty="0"/>
          </a:p>
          <a:p>
            <a:r>
              <a:rPr lang="da-DK" dirty="0"/>
              <a:t>Events/sociale arrangementer med fodbolden som fælles referencepunkt (fodboldfestival, pigeraketten, træningslejre, fælles stævner, andre sociale arrangementer)</a:t>
            </a:r>
            <a:endParaRPr lang="en-DK" dirty="0"/>
          </a:p>
          <a:p>
            <a:pPr marL="0" indent="0">
              <a:buNone/>
            </a:pPr>
            <a:endParaRPr lang="da-DK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E90ED36-97D0-E41D-9AE5-5656283CADAA}"/>
              </a:ext>
            </a:extLst>
          </p:cNvPr>
          <p:cNvSpPr txBox="1"/>
          <p:nvPr/>
        </p:nvSpPr>
        <p:spPr>
          <a:xfrm>
            <a:off x="838200" y="1290578"/>
            <a:ext cx="344851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2000" dirty="0">
                <a:solidFill>
                  <a:schemeClr val="accent3"/>
                </a:solidFill>
              </a:rPr>
              <a:t>FC Skanderborg Piger</a:t>
            </a:r>
          </a:p>
        </p:txBody>
      </p:sp>
    </p:spTree>
    <p:extLst>
      <p:ext uri="{BB962C8B-B14F-4D97-AF65-F5344CB8AC3E}">
        <p14:creationId xmlns:p14="http://schemas.microsoft.com/office/powerpoint/2010/main" val="9152947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F89113-55F0-9AC2-96D6-5CE36B67CA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8882F3-746C-C86A-D837-86BC55A263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DK" dirty="0"/>
              <a:t>Rammer for et stærkt ungdomsmiljø</a:t>
            </a:r>
            <a:endParaRPr lang="da-DK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4B6EED-E1F1-E2D4-BC4D-6F70543981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149434"/>
            <a:ext cx="10515600" cy="3872994"/>
          </a:xfrm>
        </p:spPr>
        <p:txBody>
          <a:bodyPr>
            <a:normAutofit lnSpcReduction="10000"/>
          </a:bodyPr>
          <a:lstStyle/>
          <a:p>
            <a:pPr marL="0" indent="0" algn="ctr">
              <a:lnSpc>
                <a:spcPct val="100000"/>
              </a:lnSpc>
              <a:buNone/>
            </a:pPr>
            <a:r>
              <a:rPr lang="da-DK" sz="8000" b="1" dirty="0"/>
              <a:t>TRIVSEL</a:t>
            </a:r>
          </a:p>
          <a:p>
            <a:pPr marL="0" indent="0" algn="ctr">
              <a:lnSpc>
                <a:spcPct val="100000"/>
              </a:lnSpc>
              <a:buNone/>
            </a:pPr>
            <a:r>
              <a:rPr lang="da-DK" sz="8000" b="1" dirty="0"/>
              <a:t>FREMMER</a:t>
            </a:r>
          </a:p>
          <a:p>
            <a:pPr marL="0" indent="0" algn="ctr">
              <a:lnSpc>
                <a:spcPct val="100000"/>
              </a:lnSpc>
              <a:buNone/>
            </a:pPr>
            <a:r>
              <a:rPr lang="da-DK" sz="8000" b="1" dirty="0"/>
              <a:t>UDVIKLING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0B0FCE6-77A6-FBA9-8DC8-64BEE9B1FB83}"/>
              </a:ext>
            </a:extLst>
          </p:cNvPr>
          <p:cNvSpPr txBox="1"/>
          <p:nvPr/>
        </p:nvSpPr>
        <p:spPr>
          <a:xfrm>
            <a:off x="838200" y="1290578"/>
            <a:ext cx="344851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2000" dirty="0">
                <a:solidFill>
                  <a:schemeClr val="accent3"/>
                </a:solidFill>
              </a:rPr>
              <a:t>FC Skanderborg Piger</a:t>
            </a:r>
          </a:p>
        </p:txBody>
      </p:sp>
    </p:spTree>
    <p:extLst>
      <p:ext uri="{BB962C8B-B14F-4D97-AF65-F5344CB8AC3E}">
        <p14:creationId xmlns:p14="http://schemas.microsoft.com/office/powerpoint/2010/main" val="757580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F7E226AF-88F8-967F-C16D-CAB8F0DEA95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2611" y="-275988"/>
            <a:ext cx="11126778" cy="78627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567884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228B27-4AB7-079F-0ADD-CFB2CCAC54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4780A6-EF31-A06A-35E1-88A799C4EE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Vi tager pulsen 2 gange årligt….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BE25599-2741-0AEB-98B7-F2A34BD8B1E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3216" b="9728"/>
          <a:stretch>
            <a:fillRect/>
          </a:stretch>
        </p:blipFill>
        <p:spPr>
          <a:xfrm>
            <a:off x="838200" y="1825626"/>
            <a:ext cx="7772400" cy="4196802"/>
          </a:xfrm>
          <a:prstGeom prst="rect">
            <a:avLst/>
          </a:prstGeom>
        </p:spPr>
      </p:pic>
      <p:pic>
        <p:nvPicPr>
          <p:cNvPr id="6" name="Content Placeholder 4">
            <a:extLst>
              <a:ext uri="{FF2B5EF4-FFF2-40B4-BE49-F238E27FC236}">
                <a16:creationId xmlns:a16="http://schemas.microsoft.com/office/drawing/2014/main" id="{DCE0FF15-D289-BE28-507E-58C3448E781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8448820" y="1825627"/>
            <a:ext cx="2955394" cy="41968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265418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2AEDEF-5F03-6543-170D-DC2665B188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8C023A-5CF5-F3B1-709F-5A2C5A0418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Synlige værdier</a:t>
            </a:r>
          </a:p>
        </p:txBody>
      </p:sp>
      <p:pic>
        <p:nvPicPr>
          <p:cNvPr id="11" name="Content Placeholder 10">
            <a:extLst>
              <a:ext uri="{FF2B5EF4-FFF2-40B4-BE49-F238E27FC236}">
                <a16:creationId xmlns:a16="http://schemas.microsoft.com/office/drawing/2014/main" id="{19103A88-65D1-B606-80E1-8AB43FAC030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alphaModFix/>
          </a:blip>
          <a:srcRect t="19239" b="22466"/>
          <a:stretch>
            <a:fillRect/>
          </a:stretch>
        </p:blipFill>
        <p:spPr>
          <a:xfrm>
            <a:off x="2876714" y="1187649"/>
            <a:ext cx="6438572" cy="53052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180935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12">
      <a:dk1>
        <a:srgbClr val="014794"/>
      </a:dk1>
      <a:lt1>
        <a:srgbClr val="FFFFFF"/>
      </a:lt1>
      <a:dk2>
        <a:srgbClr val="0E2841"/>
      </a:dk2>
      <a:lt2>
        <a:srgbClr val="E8E8E8"/>
      </a:lt2>
      <a:accent1>
        <a:srgbClr val="00448C"/>
      </a:accent1>
      <a:accent2>
        <a:srgbClr val="F4D400"/>
      </a:accent2>
      <a:accent3>
        <a:srgbClr val="3E92D0"/>
      </a:accent3>
      <a:accent4>
        <a:srgbClr val="3E92D0"/>
      </a:accent4>
      <a:accent5>
        <a:srgbClr val="014794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1_Office Theme">
  <a:themeElements>
    <a:clrScheme name="Custom 12">
      <a:dk1>
        <a:srgbClr val="014794"/>
      </a:dk1>
      <a:lt1>
        <a:srgbClr val="FFFFFF"/>
      </a:lt1>
      <a:dk2>
        <a:srgbClr val="0E2841"/>
      </a:dk2>
      <a:lt2>
        <a:srgbClr val="E8E8E8"/>
      </a:lt2>
      <a:accent1>
        <a:srgbClr val="00448C"/>
      </a:accent1>
      <a:accent2>
        <a:srgbClr val="F4D400"/>
      </a:accent2>
      <a:accent3>
        <a:srgbClr val="3E92D0"/>
      </a:accent3>
      <a:accent4>
        <a:srgbClr val="3E92D0"/>
      </a:accent4>
      <a:accent5>
        <a:srgbClr val="014794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415846194ACCC742B6974C8BDFC951C1" ma:contentTypeVersion="15" ma:contentTypeDescription="Opret et nyt dokument." ma:contentTypeScope="" ma:versionID="77b3925c46e558d08d81b822bdff50fa">
  <xsd:schema xmlns:xsd="http://www.w3.org/2001/XMLSchema" xmlns:xs="http://www.w3.org/2001/XMLSchema" xmlns:p="http://schemas.microsoft.com/office/2006/metadata/properties" xmlns:ns2="4eb635a5-4ef0-4f3f-86ed-466d27ec1ccb" xmlns:ns3="7d3d7b91-0667-45f0-b202-b69e81a7e211" targetNamespace="http://schemas.microsoft.com/office/2006/metadata/properties" ma:root="true" ma:fieldsID="d7a8f84163fea44634f4b3b7b241baa6" ns2:_="" ns3:_="">
    <xsd:import namespace="4eb635a5-4ef0-4f3f-86ed-466d27ec1ccb"/>
    <xsd:import namespace="7d3d7b91-0667-45f0-b202-b69e81a7e211"/>
    <xsd:element name="properties">
      <xsd:complexType>
        <xsd:sequence>
          <xsd:element name="documentManagement">
            <xsd:complexType>
              <xsd:all>
                <xsd:element ref="ns2:Tidligere_Journaliseret_SBSYSJournalisering" minOccurs="0"/>
                <xsd:element ref="ns2:Seneste_Journalisering_SBSYSJournalisering" minOccurs="0"/>
                <xsd:element ref="ns2:KLIK_IKKE_JournaliseredeSager_SBSYSJournalisering" minOccurs="0"/>
                <xsd:element ref="ns2:KLIK_IKKE_JournaliseringsTidspunkter_SBSYSJournalisering" minOccurs="0"/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eb635a5-4ef0-4f3f-86ed-466d27ec1ccb" elementFormDefault="qualified">
    <xsd:import namespace="http://schemas.microsoft.com/office/2006/documentManagement/types"/>
    <xsd:import namespace="http://schemas.microsoft.com/office/infopath/2007/PartnerControls"/>
    <xsd:element name="Tidligere_Journaliseret_SBSYSJournalisering" ma:index="8" nillable="true" ma:displayName="Tidligere_Journaliseret_SBSYSJournalisering" ma:description="Boolsk værdi om filen tidligere er blevet journaliseret" ma:hidden="true" ma:internalName="Tidligere_Journaliseret_SBSYSJournalisering" ma:readOnly="false">
      <xsd:simpleType>
        <xsd:restriction base="dms:Boolean"/>
      </xsd:simpleType>
    </xsd:element>
    <xsd:element name="Seneste_Journalisering_SBSYSJournalisering" ma:index="9" nillable="true" ma:displayName="Seneste_Journalisering_SBSYSJournalisering" ma:description="Dato og tidspunkt for den seneste journalisering. " ma:format="DateTime" ma:hidden="true" ma:internalName="Seneste_Journalisering_SBSYSJournalisering" ma:readOnly="false">
      <xsd:simpleType>
        <xsd:restriction base="dms:DateTime"/>
      </xsd:simpleType>
    </xsd:element>
    <xsd:element name="KLIK_IKKE_JournaliseredeSager_SBSYSJournalisering" ma:index="10" nillable="true" ma:displayName="KLIK_IKKE_JournaliseredeSager_SBSYSJournalisering" ma:description="Liste med sagsnumre for journalisering" ma:hidden="true" ma:internalName="KLIK_IKKE_JournaliseredeSager_SBSYSJournalisering" ma:readOnly="false">
      <xsd:simpleType>
        <xsd:restriction base="dms:Note"/>
      </xsd:simpleType>
    </xsd:element>
    <xsd:element name="KLIK_IKKE_JournaliseringsTidspunkter_SBSYSJournalisering" ma:index="11" nillable="true" ma:displayName="KLIK_IKKE_JournaliseringsTidspunkter_SBSYSJournalisering" ma:description="Liste med tidspunbter for journalisering" ma:hidden="true" ma:internalName="KLIK_IKKE_JournaliseringsTidspunkter_SBSYSJournalisering" ma:readOnly="false">
      <xsd:simpleType>
        <xsd:restriction base="dms:Note"/>
      </xsd:simpleType>
    </xsd:element>
    <xsd:element name="MediaServiceMetadata" ma:index="12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3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4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5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6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8" nillable="true" ma:taxonomy="true" ma:internalName="lcf76f155ced4ddcb4097134ff3c332f" ma:taxonomyFieldName="MediaServiceImageTags" ma:displayName="Billedmærker" ma:readOnly="false" ma:fieldId="{5cf76f15-5ced-4ddc-b409-7134ff3c332f}" ma:taxonomyMulti="true" ma:sspId="9b91f95a-4bdb-4a2c-a39b-bd64d4d50a8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20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1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2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d3d7b91-0667-45f0-b202-b69e81a7e211" elementFormDefault="qualified">
    <xsd:import namespace="http://schemas.microsoft.com/office/2006/documentManagement/types"/>
    <xsd:import namespace="http://schemas.microsoft.com/office/infopath/2007/PartnerControls"/>
    <xsd:element name="TaxCatchAll" ma:index="19" nillable="true" ma:displayName="Taxonomy Catch All Column" ma:hidden="true" ma:list="{a8505366-d457-42fa-becd-c11425db20c2}" ma:internalName="TaxCatchAll" ma:showField="CatchAllData" ma:web="7d3d7b91-0667-45f0-b202-b69e81a7e21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dhol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eneste_Journalisering_SBSYSJournalisering xmlns="4eb635a5-4ef0-4f3f-86ed-466d27ec1ccb" xsi:nil="true"/>
    <Tidligere_Journaliseret_SBSYSJournalisering xmlns="4eb635a5-4ef0-4f3f-86ed-466d27ec1ccb" xsi:nil="true"/>
    <KLIK_IKKE_JournaliseredeSager_SBSYSJournalisering xmlns="4eb635a5-4ef0-4f3f-86ed-466d27ec1ccb" xsi:nil="true"/>
    <TaxCatchAll xmlns="7d3d7b91-0667-45f0-b202-b69e81a7e211" xsi:nil="true"/>
    <lcf76f155ced4ddcb4097134ff3c332f xmlns="4eb635a5-4ef0-4f3f-86ed-466d27ec1ccb">
      <Terms xmlns="http://schemas.microsoft.com/office/infopath/2007/PartnerControls"/>
    </lcf76f155ced4ddcb4097134ff3c332f>
    <KLIK_IKKE_JournaliseringsTidspunkter_SBSYSJournalisering xmlns="4eb635a5-4ef0-4f3f-86ed-466d27ec1ccb" xsi:nil="true"/>
  </documentManagement>
</p:properties>
</file>

<file path=customXml/itemProps1.xml><?xml version="1.0" encoding="utf-8"?>
<ds:datastoreItem xmlns:ds="http://schemas.openxmlformats.org/officeDocument/2006/customXml" ds:itemID="{6B50B2BD-4672-4987-9F39-24634ABD2485}"/>
</file>

<file path=customXml/itemProps2.xml><?xml version="1.0" encoding="utf-8"?>
<ds:datastoreItem xmlns:ds="http://schemas.openxmlformats.org/officeDocument/2006/customXml" ds:itemID="{216D1D63-93B3-4E13-B241-2AAC485BFD0D}"/>
</file>

<file path=customXml/itemProps3.xml><?xml version="1.0" encoding="utf-8"?>
<ds:datastoreItem xmlns:ds="http://schemas.openxmlformats.org/officeDocument/2006/customXml" ds:itemID="{26683265-833B-4480-AEF0-1D247760F38A}"/>
</file>

<file path=docProps/app.xml><?xml version="1.0" encoding="utf-8"?>
<Properties xmlns="http://schemas.openxmlformats.org/officeDocument/2006/extended-properties" xmlns:vt="http://schemas.openxmlformats.org/officeDocument/2006/docPropsVTypes">
  <TotalTime>1050</TotalTime>
  <Words>163</Words>
  <Application>Microsoft Office PowerPoint</Application>
  <PresentationFormat>Widescreen</PresentationFormat>
  <Paragraphs>28</Paragraphs>
  <Slides>7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3</vt:i4>
      </vt:variant>
      <vt:variant>
        <vt:lpstr>Tema</vt:lpstr>
      </vt:variant>
      <vt:variant>
        <vt:i4>2</vt:i4>
      </vt:variant>
      <vt:variant>
        <vt:lpstr>Slidetitler</vt:lpstr>
      </vt:variant>
      <vt:variant>
        <vt:i4>7</vt:i4>
      </vt:variant>
    </vt:vector>
  </HeadingPairs>
  <TitlesOfParts>
    <vt:vector size="12" baseType="lpstr">
      <vt:lpstr>Aptos</vt:lpstr>
      <vt:lpstr>Aptos Display</vt:lpstr>
      <vt:lpstr>Arial</vt:lpstr>
      <vt:lpstr>Office Theme</vt:lpstr>
      <vt:lpstr>1_Office Theme</vt:lpstr>
      <vt:lpstr>Et stærkt ungdomsmiljø</vt:lpstr>
      <vt:lpstr>Medlemsvækst 2019-2025</vt:lpstr>
      <vt:lpstr>Rammer for et stærkt ungdomsmiljø</vt:lpstr>
      <vt:lpstr>Rammer for et stærkt ungdomsmiljø</vt:lpstr>
      <vt:lpstr>PowerPoint-præsentation</vt:lpstr>
      <vt:lpstr>Vi tager pulsen 2 gange årligt….</vt:lpstr>
      <vt:lpstr>Synlige værdier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Birgitte Mørk</dc:creator>
  <cp:lastModifiedBy>Mikael Ulmanen</cp:lastModifiedBy>
  <cp:revision>4</cp:revision>
  <dcterms:created xsi:type="dcterms:W3CDTF">2026-10-06T14:04:30Z</dcterms:created>
  <dcterms:modified xsi:type="dcterms:W3CDTF">2026-10-07T15:04:19Z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0x010100415846194ACCC742B6974C8BDFC951C1</vt:lpwstr>
  </property>
</Properties>
</file>